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03" r:id="rId37"/>
    <p:sldId id="325" r:id="rId38"/>
    <p:sldId id="326" r:id="rId39"/>
    <p:sldId id="327" r:id="rId40"/>
    <p:sldId id="328" r:id="rId41"/>
    <p:sldId id="329" r:id="rId42"/>
    <p:sldId id="330" r:id="rId43"/>
    <p:sldId id="289" r:id="rId4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74" autoAdjust="0"/>
    <p:restoredTop sz="94364" autoAdjust="0"/>
  </p:normalViewPr>
  <p:slideViewPr>
    <p:cSldViewPr>
      <p:cViewPr varScale="1">
        <p:scale>
          <a:sx n="73" d="100"/>
          <a:sy n="73" d="100"/>
        </p:scale>
        <p:origin x="51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0C371-1A6F-4B20-AC23-DD2A53DDB83B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344CE-2813-406A-AA9B-8891F20BB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3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25"/>
              </a:lnSpc>
              <a:spcBef>
                <a:spcPts val="20"/>
              </a:spcBef>
            </a:pPr>
            <a:r>
              <a:rPr spc="-5" dirty="0"/>
              <a:t>© 2019</a:t>
            </a:r>
            <a:r>
              <a:rPr spc="30" dirty="0"/>
              <a:t> </a:t>
            </a:r>
            <a:r>
              <a:rPr spc="-5" dirty="0"/>
              <a:t>IEEE</a:t>
            </a:r>
          </a:p>
          <a:p>
            <a:pPr marL="12700">
              <a:lnSpc>
                <a:spcPts val="925"/>
              </a:lnSpc>
            </a:pPr>
            <a:r>
              <a:rPr spc="-10" dirty="0"/>
              <a:t>International Solid-State Circuits</a:t>
            </a:r>
            <a:r>
              <a:rPr spc="135" dirty="0"/>
              <a:t> </a:t>
            </a:r>
            <a:r>
              <a:rPr spc="-10" dirty="0"/>
              <a:t>Conference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16.5, A Fractional-N </a:t>
            </a:r>
            <a:r>
              <a:rPr spc="-10" dirty="0"/>
              <a:t>Synthesizer </a:t>
            </a:r>
            <a:r>
              <a:rPr spc="-5" dirty="0"/>
              <a:t>with </a:t>
            </a:r>
            <a:r>
              <a:rPr spc="-10" dirty="0"/>
              <a:t>110fsrms </a:t>
            </a:r>
            <a:r>
              <a:rPr spc="-5" dirty="0"/>
              <a:t>Jitter and a </a:t>
            </a:r>
            <a:r>
              <a:rPr spc="-10" dirty="0"/>
              <a:t>Reference </a:t>
            </a:r>
            <a:r>
              <a:rPr spc="-5" dirty="0"/>
              <a:t>Quadrupler for Wideband</a:t>
            </a:r>
            <a:r>
              <a:rPr spc="20" dirty="0"/>
              <a:t> </a:t>
            </a:r>
            <a:r>
              <a:rPr spc="-5" dirty="0"/>
              <a:t>802.11ax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191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of</a:t>
            </a:r>
            <a:r>
              <a:rPr spc="-60" dirty="0"/>
              <a:t> </a:t>
            </a:r>
            <a:r>
              <a:rPr spc="-5" dirty="0"/>
              <a:t>31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25"/>
              </a:lnSpc>
              <a:spcBef>
                <a:spcPts val="20"/>
              </a:spcBef>
            </a:pPr>
            <a:r>
              <a:rPr spc="-5" dirty="0"/>
              <a:t>© 2019</a:t>
            </a:r>
            <a:r>
              <a:rPr spc="30" dirty="0"/>
              <a:t> </a:t>
            </a:r>
            <a:r>
              <a:rPr spc="-5" dirty="0"/>
              <a:t>IEEE</a:t>
            </a:r>
          </a:p>
          <a:p>
            <a:pPr marL="12700">
              <a:lnSpc>
                <a:spcPts val="925"/>
              </a:lnSpc>
            </a:pPr>
            <a:r>
              <a:rPr spc="-10" dirty="0"/>
              <a:t>International Solid-State Circuits</a:t>
            </a:r>
            <a:r>
              <a:rPr spc="135" dirty="0"/>
              <a:t> </a:t>
            </a:r>
            <a:r>
              <a:rPr spc="-10" dirty="0"/>
              <a:t>Conference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16.5, A Fractional-N </a:t>
            </a:r>
            <a:r>
              <a:rPr spc="-10" dirty="0"/>
              <a:t>Synthesizer </a:t>
            </a:r>
            <a:r>
              <a:rPr spc="-5" dirty="0"/>
              <a:t>with </a:t>
            </a:r>
            <a:r>
              <a:rPr spc="-10" dirty="0"/>
              <a:t>110fsrms </a:t>
            </a:r>
            <a:r>
              <a:rPr spc="-5" dirty="0"/>
              <a:t>Jitter and a </a:t>
            </a:r>
            <a:r>
              <a:rPr spc="-10" dirty="0"/>
              <a:t>Reference </a:t>
            </a:r>
            <a:r>
              <a:rPr spc="-5" dirty="0"/>
              <a:t>Quadrupler for Wideband</a:t>
            </a:r>
            <a:r>
              <a:rPr spc="20" dirty="0"/>
              <a:t> </a:t>
            </a:r>
            <a:r>
              <a:rPr spc="-5" dirty="0"/>
              <a:t>802.11ax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191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of</a:t>
            </a:r>
            <a:r>
              <a:rPr spc="-60" dirty="0"/>
              <a:t> </a:t>
            </a:r>
            <a:r>
              <a:rPr spc="-5" dirty="0"/>
              <a:t>31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25"/>
              </a:lnSpc>
              <a:spcBef>
                <a:spcPts val="20"/>
              </a:spcBef>
            </a:pPr>
            <a:r>
              <a:rPr spc="-5" dirty="0"/>
              <a:t>© 2019</a:t>
            </a:r>
            <a:r>
              <a:rPr spc="30" dirty="0"/>
              <a:t> </a:t>
            </a:r>
            <a:r>
              <a:rPr spc="-5" dirty="0"/>
              <a:t>IEEE</a:t>
            </a:r>
          </a:p>
          <a:p>
            <a:pPr marL="12700">
              <a:lnSpc>
                <a:spcPts val="925"/>
              </a:lnSpc>
            </a:pPr>
            <a:r>
              <a:rPr spc="-10" dirty="0"/>
              <a:t>International Solid-State Circuits</a:t>
            </a:r>
            <a:r>
              <a:rPr spc="135" dirty="0"/>
              <a:t> </a:t>
            </a:r>
            <a:r>
              <a:rPr spc="-10" dirty="0"/>
              <a:t>Conference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16.5, A Fractional-N </a:t>
            </a:r>
            <a:r>
              <a:rPr spc="-10" dirty="0"/>
              <a:t>Synthesizer </a:t>
            </a:r>
            <a:r>
              <a:rPr spc="-5" dirty="0"/>
              <a:t>with </a:t>
            </a:r>
            <a:r>
              <a:rPr spc="-10" dirty="0"/>
              <a:t>110fsrms </a:t>
            </a:r>
            <a:r>
              <a:rPr spc="-5" dirty="0"/>
              <a:t>Jitter and a </a:t>
            </a:r>
            <a:r>
              <a:rPr spc="-10" dirty="0"/>
              <a:t>Reference </a:t>
            </a:r>
            <a:r>
              <a:rPr spc="-5" dirty="0"/>
              <a:t>Quadrupler for Wideband</a:t>
            </a:r>
            <a:r>
              <a:rPr spc="20" dirty="0"/>
              <a:t> </a:t>
            </a:r>
            <a:r>
              <a:rPr spc="-5" dirty="0"/>
              <a:t>802.11ax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191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of</a:t>
            </a:r>
            <a:r>
              <a:rPr spc="-60" dirty="0"/>
              <a:t> </a:t>
            </a:r>
            <a:r>
              <a:rPr spc="-5" dirty="0"/>
              <a:t>31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25"/>
              </a:lnSpc>
              <a:spcBef>
                <a:spcPts val="20"/>
              </a:spcBef>
            </a:pPr>
            <a:r>
              <a:rPr spc="-5" dirty="0"/>
              <a:t>© 2019</a:t>
            </a:r>
            <a:r>
              <a:rPr spc="30" dirty="0"/>
              <a:t> </a:t>
            </a:r>
            <a:r>
              <a:rPr spc="-5" dirty="0"/>
              <a:t>IEEE</a:t>
            </a:r>
          </a:p>
          <a:p>
            <a:pPr marL="12700">
              <a:lnSpc>
                <a:spcPts val="925"/>
              </a:lnSpc>
            </a:pPr>
            <a:r>
              <a:rPr spc="-10" dirty="0"/>
              <a:t>International Solid-State Circuits</a:t>
            </a:r>
            <a:r>
              <a:rPr spc="135" dirty="0"/>
              <a:t> </a:t>
            </a:r>
            <a:r>
              <a:rPr spc="-10" dirty="0"/>
              <a:t>Conference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16.5, A Fractional-N </a:t>
            </a:r>
            <a:r>
              <a:rPr spc="-10" dirty="0"/>
              <a:t>Synthesizer </a:t>
            </a:r>
            <a:r>
              <a:rPr spc="-5" dirty="0"/>
              <a:t>with </a:t>
            </a:r>
            <a:r>
              <a:rPr spc="-10" dirty="0"/>
              <a:t>110fsrms </a:t>
            </a:r>
            <a:r>
              <a:rPr spc="-5" dirty="0"/>
              <a:t>Jitter and a </a:t>
            </a:r>
            <a:r>
              <a:rPr spc="-10" dirty="0"/>
              <a:t>Reference </a:t>
            </a:r>
            <a:r>
              <a:rPr spc="-5" dirty="0"/>
              <a:t>Quadrupler for Wideband</a:t>
            </a:r>
            <a:r>
              <a:rPr spc="20" dirty="0"/>
              <a:t> </a:t>
            </a:r>
            <a:r>
              <a:rPr spc="-5" dirty="0"/>
              <a:t>802.11ax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191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of</a:t>
            </a:r>
            <a:r>
              <a:rPr spc="-60" dirty="0"/>
              <a:t> </a:t>
            </a:r>
            <a:r>
              <a:rPr spc="-5" dirty="0"/>
              <a:t>31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25"/>
              </a:lnSpc>
              <a:spcBef>
                <a:spcPts val="20"/>
              </a:spcBef>
            </a:pPr>
            <a:r>
              <a:rPr spc="-5" dirty="0"/>
              <a:t>© 2019</a:t>
            </a:r>
            <a:r>
              <a:rPr spc="30" dirty="0"/>
              <a:t> </a:t>
            </a:r>
            <a:r>
              <a:rPr spc="-5" dirty="0"/>
              <a:t>IEEE</a:t>
            </a:r>
          </a:p>
          <a:p>
            <a:pPr marL="12700">
              <a:lnSpc>
                <a:spcPts val="925"/>
              </a:lnSpc>
            </a:pPr>
            <a:r>
              <a:rPr spc="-10" dirty="0"/>
              <a:t>International Solid-State Circuits</a:t>
            </a:r>
            <a:r>
              <a:rPr spc="135" dirty="0"/>
              <a:t> </a:t>
            </a:r>
            <a:r>
              <a:rPr spc="-10" dirty="0"/>
              <a:t>Conference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16.5, A Fractional-N </a:t>
            </a:r>
            <a:r>
              <a:rPr spc="-10" dirty="0"/>
              <a:t>Synthesizer </a:t>
            </a:r>
            <a:r>
              <a:rPr spc="-5" dirty="0"/>
              <a:t>with </a:t>
            </a:r>
            <a:r>
              <a:rPr spc="-10" dirty="0"/>
              <a:t>110fsrms </a:t>
            </a:r>
            <a:r>
              <a:rPr spc="-5" dirty="0"/>
              <a:t>Jitter and a </a:t>
            </a:r>
            <a:r>
              <a:rPr spc="-10" dirty="0"/>
              <a:t>Reference </a:t>
            </a:r>
            <a:r>
              <a:rPr spc="-5" dirty="0"/>
              <a:t>Quadrupler for Wideband</a:t>
            </a:r>
            <a:r>
              <a:rPr spc="20" dirty="0"/>
              <a:t> </a:t>
            </a:r>
            <a:r>
              <a:rPr spc="-5" dirty="0"/>
              <a:t>802.11ax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191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of</a:t>
            </a:r>
            <a:r>
              <a:rPr spc="-60" dirty="0"/>
              <a:t> </a:t>
            </a:r>
            <a:r>
              <a:rPr spc="-5" dirty="0"/>
              <a:t>31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50696" y="1372616"/>
            <a:ext cx="9690607" cy="18529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50696" y="1372616"/>
            <a:ext cx="9690607" cy="18529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9504" y="6582865"/>
            <a:ext cx="2190115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25"/>
              </a:lnSpc>
              <a:spcBef>
                <a:spcPts val="20"/>
              </a:spcBef>
            </a:pPr>
            <a:r>
              <a:rPr spc="-5" dirty="0"/>
              <a:t>© 2019</a:t>
            </a:r>
            <a:r>
              <a:rPr spc="30" dirty="0"/>
              <a:t> </a:t>
            </a:r>
            <a:r>
              <a:rPr spc="-5" dirty="0"/>
              <a:t>IEEE</a:t>
            </a:r>
          </a:p>
          <a:p>
            <a:pPr marL="12700">
              <a:lnSpc>
                <a:spcPts val="925"/>
              </a:lnSpc>
            </a:pPr>
            <a:r>
              <a:rPr spc="-10" dirty="0"/>
              <a:t>International Solid-State Circuits</a:t>
            </a:r>
            <a:r>
              <a:rPr spc="135" dirty="0"/>
              <a:t> </a:t>
            </a:r>
            <a:r>
              <a:rPr spc="-10" dirty="0"/>
              <a:t>Conference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243832" y="6558481"/>
            <a:ext cx="5118734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16.5, A Fractional-N </a:t>
            </a:r>
            <a:r>
              <a:rPr spc="-10" dirty="0"/>
              <a:t>Synthesizer </a:t>
            </a:r>
            <a:r>
              <a:rPr spc="-5" dirty="0"/>
              <a:t>with </a:t>
            </a:r>
            <a:r>
              <a:rPr spc="-10" dirty="0"/>
              <a:t>110fsrms </a:t>
            </a:r>
            <a:r>
              <a:rPr spc="-5" dirty="0"/>
              <a:t>Jitter and a </a:t>
            </a:r>
            <a:r>
              <a:rPr spc="-10" dirty="0"/>
              <a:t>Reference </a:t>
            </a:r>
            <a:r>
              <a:rPr spc="-5" dirty="0"/>
              <a:t>Quadrupler for Wideband</a:t>
            </a:r>
            <a:r>
              <a:rPr spc="20" dirty="0"/>
              <a:t> </a:t>
            </a:r>
            <a:r>
              <a:rPr spc="-5" dirty="0"/>
              <a:t>802.11ax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688069" y="6657537"/>
            <a:ext cx="417829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191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of</a:t>
            </a:r>
            <a:r>
              <a:rPr spc="-60" dirty="0"/>
              <a:t> </a:t>
            </a:r>
            <a:r>
              <a:rPr spc="-5" dirty="0"/>
              <a:t>31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1295400" y="228600"/>
            <a:ext cx="9690607" cy="59343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endParaRPr lang="en-US" sz="2000" i="1" dirty="0" smtClean="0"/>
          </a:p>
          <a:p>
            <a:pPr algn="ctr"/>
            <a:r>
              <a:rPr lang="en-US" sz="2400" b="0" dirty="0"/>
              <a:t>Lecturer</a:t>
            </a:r>
            <a:r>
              <a:rPr lang="en-US" sz="2000" i="1" dirty="0" smtClean="0"/>
              <a:t>: </a:t>
            </a:r>
            <a:r>
              <a:rPr lang="en-US" sz="2000" i="1" dirty="0" err="1"/>
              <a:t>Alireza</a:t>
            </a:r>
            <a:r>
              <a:rPr lang="en-US" sz="2000" i="1" dirty="0"/>
              <a:t> </a:t>
            </a:r>
            <a:r>
              <a:rPr lang="en-US" sz="2000" i="1" dirty="0" err="1"/>
              <a:t>Alivand</a:t>
            </a:r>
            <a:r>
              <a:rPr lang="en-US" sz="2000" i="1" dirty="0"/>
              <a:t/>
            </a:r>
            <a:br>
              <a:rPr lang="en-US" sz="2000" i="1" dirty="0"/>
            </a:br>
            <a:endParaRPr lang="en-US" sz="2000" i="1" dirty="0"/>
          </a:p>
          <a:p>
            <a:pPr algn="ctr"/>
            <a:r>
              <a:rPr lang="fa-IR" sz="2000" i="1" dirty="0"/>
              <a:t/>
            </a:r>
            <a:br>
              <a:rPr lang="fa-IR" sz="2000" i="1" dirty="0"/>
            </a:b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/>
              <a:t>Faculty of Electrical and Computer Engineering, Urmia University</a:t>
            </a:r>
            <a:r>
              <a:rPr lang="fa-IR" sz="2000" i="1" dirty="0"/>
              <a:t/>
            </a:r>
            <a:br>
              <a:rPr lang="fa-IR" sz="2000" i="1" dirty="0"/>
            </a:br>
            <a:endParaRPr lang="en-US" sz="2000" i="1" dirty="0"/>
          </a:p>
          <a:p>
            <a:pPr algn="ctr"/>
            <a:endParaRPr lang="en-US" sz="2000" i="1" dirty="0"/>
          </a:p>
          <a:p>
            <a:pPr algn="ctr"/>
            <a:r>
              <a:rPr lang="fa-IR" sz="2000" i="1" dirty="0"/>
              <a:t/>
            </a:r>
            <a:br>
              <a:rPr lang="fa-IR" sz="2000" i="1" dirty="0"/>
            </a:b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 smtClean="0"/>
              <a:t>Electronic</a:t>
            </a:r>
            <a:r>
              <a:rPr lang="en-US" sz="2000" i="1" dirty="0"/>
              <a:t>s</a:t>
            </a:r>
            <a:r>
              <a:rPr lang="en-US" sz="2000" i="1" dirty="0" smtClean="0"/>
              <a:t> </a:t>
            </a:r>
            <a:r>
              <a:rPr lang="en-US" sz="2000" i="1" dirty="0"/>
              <a:t>orientation internship</a:t>
            </a:r>
            <a:r>
              <a:rPr lang="fa-IR" sz="2000" i="1" dirty="0"/>
              <a:t/>
            </a:r>
            <a:br>
              <a:rPr lang="fa-IR" sz="2000" i="1" dirty="0"/>
            </a:br>
            <a:endParaRPr lang="en-US" sz="2000" i="1" dirty="0"/>
          </a:p>
          <a:p>
            <a:pPr algn="ctr"/>
            <a:r>
              <a:rPr lang="fa-IR" sz="2000" i="1" dirty="0"/>
              <a:t/>
            </a:r>
            <a:br>
              <a:rPr lang="fa-IR" sz="2000" i="1" dirty="0"/>
            </a:b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/>
              <a:t>Article 6</a:t>
            </a:r>
            <a:r>
              <a:rPr lang="fa-IR" i="1" dirty="0"/>
              <a:t/>
            </a:r>
            <a:br>
              <a:rPr lang="fa-IR" i="1" dirty="0"/>
            </a:br>
            <a:endParaRPr lang="en-US" dirty="0"/>
          </a:p>
          <a:p>
            <a:pPr marL="3175" marR="5080" algn="ctr">
              <a:lnSpc>
                <a:spcPct val="100000"/>
              </a:lnSpc>
              <a:spcBef>
                <a:spcPts val="95"/>
              </a:spcBef>
            </a:pP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16.5, A Fractional-N </a:t>
            </a:r>
            <a:r>
              <a:rPr spc="-10" dirty="0"/>
              <a:t>Synthesizer </a:t>
            </a:r>
            <a:r>
              <a:rPr spc="-5" dirty="0"/>
              <a:t>with </a:t>
            </a:r>
            <a:r>
              <a:rPr spc="-10" dirty="0"/>
              <a:t>110fsrms </a:t>
            </a:r>
            <a:r>
              <a:rPr spc="-5" dirty="0"/>
              <a:t>Jitter and a </a:t>
            </a:r>
            <a:r>
              <a:rPr spc="-10" dirty="0"/>
              <a:t>Reference </a:t>
            </a:r>
            <a:r>
              <a:rPr spc="-5" dirty="0"/>
              <a:t>Quadrupler for Wideband</a:t>
            </a:r>
            <a:r>
              <a:rPr spc="20" dirty="0"/>
              <a:t> </a:t>
            </a:r>
            <a:r>
              <a:rPr spc="-5" dirty="0"/>
              <a:t>802.11ax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ts val="925"/>
              </a:lnSpc>
              <a:spcBef>
                <a:spcPts val="20"/>
              </a:spcBef>
            </a:pPr>
            <a:r>
              <a:rPr spc="-5" dirty="0"/>
              <a:t>© 2019</a:t>
            </a:r>
            <a:r>
              <a:rPr spc="30" dirty="0"/>
              <a:t> </a:t>
            </a:r>
            <a:r>
              <a:rPr spc="-5" dirty="0"/>
              <a:t>IEEE</a:t>
            </a:r>
          </a:p>
          <a:p>
            <a:pPr marL="12700">
              <a:lnSpc>
                <a:spcPts val="925"/>
              </a:lnSpc>
            </a:pPr>
            <a:r>
              <a:rPr spc="-10" dirty="0"/>
              <a:t>International Solid-State Circuits</a:t>
            </a:r>
            <a:r>
              <a:rPr spc="135" dirty="0"/>
              <a:t> </a:t>
            </a:r>
            <a:r>
              <a:rPr spc="-10" dirty="0"/>
              <a:t>Conference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1</a:t>
            </a:fld>
            <a:r>
              <a:rPr spc="-5" dirty="0"/>
              <a:t> of</a:t>
            </a:r>
            <a:r>
              <a:rPr spc="-60" dirty="0"/>
              <a:t> </a:t>
            </a:r>
            <a:r>
              <a:rPr spc="-5" dirty="0"/>
              <a:t>31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" y="0"/>
            <a:ext cx="1663693" cy="1471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854" y="-1"/>
            <a:ext cx="1891146" cy="16002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62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70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6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49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89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35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6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8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28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5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92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1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2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03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07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36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53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34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76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41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91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29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49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78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03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25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32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21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8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40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08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8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6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11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52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78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77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61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58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79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18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33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1120</TotalTime>
  <Words>29</Words>
  <Application>Microsoft Office PowerPoint</Application>
  <PresentationFormat>Widescreen</PresentationFormat>
  <Paragraphs>10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kingpc</cp:lastModifiedBy>
  <cp:revision>43</cp:revision>
  <dcterms:created xsi:type="dcterms:W3CDTF">2019-06-19T05:37:12Z</dcterms:created>
  <dcterms:modified xsi:type="dcterms:W3CDTF">2022-06-25T16:55:00Z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2019-02-18T00:00:00Z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2019-06-19T00:00:00Z</vt:filetime>
  </property>
</Properties>
</file>